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2"/>
  </p:normalViewPr>
  <p:slideViewPr>
    <p:cSldViewPr snapToGrid="0">
      <p:cViewPr varScale="1">
        <p:scale>
          <a:sx n="114" d="100"/>
          <a:sy n="114" d="100"/>
        </p:scale>
        <p:origin x="101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E6A111-ED75-EA9A-EEC5-E2F8BE8A3B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54F85A99-C692-B307-AE11-69B6F171E6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A1FDF8B-D086-6641-C6B0-3397784D1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809C976-A43D-9C9E-0A3B-DACFCA810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D1B20D1-325D-7CD4-EC6B-ECAA12735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2522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4F3C490-E486-360D-B1E1-544054AC28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1EC8928-0E8E-A7A9-79FD-A2DF0F042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C6EB774-DF39-1650-AA12-CEB78EB23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5DA1CA2-1B85-810E-80EA-6CD5E9C676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7378CEA-45AE-F01E-7DCA-C0226E21C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25958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42FC127-C234-FC89-B6F2-F6031FCD9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8D50A2B-1A22-97B9-DF88-E4B2999A9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06C2E6F-1EF1-08CE-7B17-789F7FDAC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7916903-92C0-6D40-FBC3-353F02A4E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F694849-AA8E-75EA-71FF-1DA5C82C9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62298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A83BC2-6DE1-CBE0-3AD4-98303E799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65E4216-7F6C-A83F-6A62-373830D5FE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4E2AD91-3CEB-4F33-444F-36ACA51500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8F1EE48-403E-150E-0215-564D056B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599F6E24-C1F9-9053-AA68-F7655FB95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967E036-4CB4-B61B-72EF-CF8F69C55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08402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C16BBC-2BE8-8BE3-C647-660F8CB99D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9251DE9-3687-E9E4-9166-203FB082A8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B0C16E8-5509-012D-E98E-2D468A4858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62D383F9-A6FD-A1AA-F43D-D15731753B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6BB6F3A5-F901-82D9-07E3-7019FAED81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BF376FD-D8E0-E6A4-7A00-D04B36AAD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53720110-A1FA-AA0B-EAEB-B54EBF5D5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AFC7FC4B-2F69-A1CE-83EC-429D862A1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3367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EE808B-660C-E948-D800-24A9CA5E0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B4F0024A-CB8D-B255-5D0D-60273EAF85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48C505F-6B23-2499-CD5A-66BDF345FC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6D2F5AD3-AAF9-803A-54B4-60C0A7911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64300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0ADA9A48-1EB9-F4BE-67DC-D29409BF4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12C77359-06E4-A589-CFB6-EF2D608F5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9CDFC396-CB2D-ABA5-2F99-88E8F9A5D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3447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C637B0-3F0A-AE98-9CB4-170977A7DF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3E895F9-564B-EE53-8392-F645D7DAF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79C5CBC-B083-BBF8-7EB7-216F9BF6E6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C71BAE7-BC53-AD1C-CFD3-6FA558DE9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80F14F1-35F2-47C4-0069-0712D75EC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A265C0E-F3B1-7D4A-AAD3-77A85630D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49676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2F555A4-B4D7-EF30-C309-688324F3CB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24985B3-0B42-58AF-E32C-BAAC81C9B8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C982BFB-F134-C401-E0DF-6F0BAFA150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574DE4B-B6AC-7989-5BB1-DD1BBD100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5226E2D-3E27-D9B4-602C-E886035A3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927A567-E880-8F06-396F-224DF0D7E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59318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DA8718-5F76-D6C0-458D-FAD649C3D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2627EF9-2883-5F28-1AFA-7F4FE2700A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5AB94E1-EA3F-D476-1367-312AA411F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FDE02CF-DF81-E31E-8C2B-9D25E6FA3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BADC3A8-F587-9482-B847-5A5C74B91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26936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3E076FF7-7607-35F8-188E-F8F57AB4C4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1AF3381-1A01-2117-B2C8-85DA7E425F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432C249-ED12-6129-3146-EFB226A55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34BD92A-818E-5D07-AAB3-6D76114A2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C8BD020-0779-65D1-F277-1FC40379B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88069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0454E5D2-6FDD-6498-424B-0125290BC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7206A06-75C8-4FBE-A48C-6AC419A5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41D087F-1D40-5875-49E2-18FDB07C61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8C39C-2382-E740-ACC1-CB852ACE8E3E}" type="datetimeFigureOut">
              <a:rPr lang="nl-NL" smtClean="0"/>
              <a:t>31-08-2026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E8ECA9F-C4BF-84EB-463E-43283B227C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E35FCF2-0470-883D-AA08-544E1C5E76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8315F-1462-0142-8FC3-0CBE1C734316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3226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1629F7-F9A3-FC72-E182-A398E92F44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47451BE-F7E4-C54F-EA50-9233C97FD4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Spreker</a:t>
            </a:r>
          </a:p>
          <a:p>
            <a:r>
              <a:rPr lang="nl-NL" sz="6000" dirty="0"/>
              <a:t>Onderwerp</a:t>
            </a:r>
          </a:p>
          <a:p>
            <a:endParaRPr lang="nl-NL" sz="6000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4BF11644-EC8C-1FDC-5857-149316C651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413" y="236629"/>
            <a:ext cx="10689174" cy="319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703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236101-C4FB-3812-C4AD-01D3832586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666ED0C-9B75-9EE3-01F2-18E143330C4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1C44694-6FFF-6136-1002-5B779571C3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1</a:t>
            </a:r>
          </a:p>
          <a:p>
            <a:endParaRPr lang="nl-NL" sz="6000" dirty="0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738FE64C-9653-8576-D58B-64E40C2FF9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906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77ABCE-36AE-9C97-C2F4-34F5C6E635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A7840B-E346-61EE-449D-AB0A4AE583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7A25056-0B68-293E-AB10-ED6FDB378F6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2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44F2530F-DFD5-4259-1034-A27CDA1796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996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548E24-9679-D63D-A770-237D5A501D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B6D809-201E-FB5F-09C4-71D21112760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4E1F9953-B78C-1182-A951-36B3BEED36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3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00A37353-CF0A-EAFF-41ED-DA5457F617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65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22F7CA-B006-0C9F-DB20-1D1A0D503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BA85347-3BD8-5534-DC99-8C51F5FABD7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0F78452-0725-BDD1-6D2D-23D6A1AF6E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4</a:t>
            </a:r>
          </a:p>
          <a:p>
            <a:endParaRPr lang="nl-NL" sz="6000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F585D8D-AEB8-F584-9FDF-61615868D1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933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D1023-998F-D862-42C1-FB5994BE54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9501B2-B051-5324-606A-296CEC57F85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0593E88-C335-C20F-D1D9-26A51DCCF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5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D944A77-47E1-D1BA-7835-46236F1BD7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261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3B8251-3887-FB1E-A06E-0A18B13BBD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B0033B-C7F8-CC9C-751D-B9471273B8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93BF5CA-0D02-2EF3-331B-0B3A7F52EB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6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F55FFE4A-6370-46DE-8C85-454A8C4939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96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706EBE-D03E-9A76-E5E3-489D149D6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602ACB-B6EA-0907-6E3B-1953A1BC60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043B4E3-483B-A21B-02C0-B002CA2968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7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6ACC2B4-F568-4ED2-33AF-DA0FC3D6C4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593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61D3D-9823-8ACA-9C86-B35655323D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A5A5B2-FC53-369D-6919-C088061A91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B18F3E3-D402-E226-1067-68765EB154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8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1783C29A-7E55-B082-7338-88D4EBF5C4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143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E54A4A-E35D-F1D4-7CC6-B07CEFDBA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EB5AC2-6773-719A-7634-2322FFF2B9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68BADA1-EE04-0EBF-B633-328D92411F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9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D8356632-E7F3-0644-2D16-7C798EEBF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5071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2196B-F3B5-D910-0532-270FFF31CE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7A63A0-466F-1B63-6124-E8E0F790EE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3F7F7FA-3CA9-077E-3A65-29813734A8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10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8D0D8526-ED3B-D9D9-565A-51773EA1F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28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FD5DB2-0A06-F51C-3552-1844D29CC6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2D8E45-1132-FBC7-BA77-6CB36DDF2AB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C5BF8B2-FA35-0534-0170-BB1023B58F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11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F137CA92-8634-C3D7-71BC-0DA87D8232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433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D1EF2F-CD2C-4016-AFE6-41DB8FE078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BA80DA-F998-E683-7685-7EEA979311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B689F04-ABBB-4131-5FE9-714F47A806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12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463CB0A3-CA85-3B15-C3D0-84DBEF8AA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921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89AA42-CC44-301F-1217-60D57E7268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F7849C-9B8F-254C-F2BD-06E83F7C5C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342FF88-2A27-65AF-4B7E-6DF4F5A218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13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F217A02D-3C39-3F3B-B490-BE1A29CC99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118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68A1A-0A30-0F76-628C-87D18FD4DB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5148A5-1015-0AD1-80B4-9DE49AD1882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FB3934C-C027-A92B-7030-6334AEDA22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14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ABD5DB21-C19D-6F8C-893F-FC485D2815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563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7015EB-1DF9-85E6-C432-68C8285700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3CEE5A-8DC3-3113-90BF-BFAFB2D4CC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35B17D3-D050-38DA-63DE-BC7C5DAA67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15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84A549C3-2491-93EF-8A92-6E36ED122B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619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C9219-9D2D-1552-FC16-8E4F4BA40B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42301C4-AD80-8963-3985-C24C472088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986D26E-E7F8-E044-CDF6-6503D35D96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16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70262F60-3E50-B775-F42F-8483F912A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976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B0638E-14B4-B664-6E01-41F68E635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343A0A-A299-B0D8-988F-EC5C4B5E5E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A407204-AE65-728B-EDC9-35F52CA7F5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17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3D4950D9-32E7-D336-5CCC-FCC6B6ED70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552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70F7B-70EB-0D12-471B-BD4106632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799217-592E-A2EA-65E1-1D7B9CAF30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BE1F125-ACE9-F9D3-2FED-EEB8437971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18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98D89A18-9438-D29C-D624-E1AEB0F79F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648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24D2F9-14A2-5EAD-EF11-7C09595B92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E04AA4B-6D96-1541-461C-A1D6B13E3BF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573B2F3-F8F5-463E-C615-A4FCDDEC0F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19</a:t>
            </a:r>
          </a:p>
          <a:p>
            <a:endParaRPr lang="nl-NL" sz="6000" dirty="0"/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017DC690-B0B7-D270-27C4-822C5A15BB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371"/>
            <a:ext cx="12192000" cy="38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079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5EE1E4-7579-48D2-7D59-8B8321DE6D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5EAF5C4-0130-7E46-C819-2936F5E158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64B3D2C-B430-7CC7-E18D-6D3CCBF822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19334"/>
          </a:xfrm>
        </p:spPr>
        <p:txBody>
          <a:bodyPr>
            <a:normAutofit/>
          </a:bodyPr>
          <a:lstStyle/>
          <a:p>
            <a:r>
              <a:rPr lang="nl-NL" sz="6000" dirty="0"/>
              <a:t>Dia 20 afsluiting</a:t>
            </a:r>
          </a:p>
        </p:txBody>
      </p:sp>
    </p:spTree>
    <p:extLst>
      <p:ext uri="{BB962C8B-B14F-4D97-AF65-F5344CB8AC3E}">
        <p14:creationId xmlns:p14="http://schemas.microsoft.com/office/powerpoint/2010/main" val="150817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00"/>
    </mc:Choice>
    <mc:Fallback>
      <p:transition advClick="0" advTm="20000"/>
    </mc:Fallback>
  </mc:AlternateContent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43</Words>
  <Application>Microsoft Macintosh PowerPoint</Application>
  <PresentationFormat>Breedbeeld</PresentationFormat>
  <Paragraphs>22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Ruud Niewold</dc:creator>
  <cp:lastModifiedBy>Ruud Niewold</cp:lastModifiedBy>
  <cp:revision>4</cp:revision>
  <dcterms:created xsi:type="dcterms:W3CDTF">2026-08-31T13:42:43Z</dcterms:created>
  <dcterms:modified xsi:type="dcterms:W3CDTF">2026-08-31T15:17:27Z</dcterms:modified>
</cp:coreProperties>
</file>